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7"/>
  </p:notesMasterIdLst>
  <p:sldIdLst>
    <p:sldId id="354" r:id="rId2"/>
    <p:sldId id="352" r:id="rId3"/>
    <p:sldId id="355" r:id="rId4"/>
    <p:sldId id="357" r:id="rId5"/>
    <p:sldId id="356" r:id="rId6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109" d="100"/>
          <a:sy n="109" d="100"/>
        </p:scale>
        <p:origin x="-246" y="5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40800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7" name="Рисунок 6" descr="C:\Users\User\Desktop\папка родной язык\фото\IMG_20210312_1027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77551"/>
            <a:ext cx="2448272" cy="902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AppData\Local\Microsoft\Windows\Temporary Internet Files\Content.Word\IMG_20210312_10471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877551"/>
            <a:ext cx="2520280" cy="902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User\Desktop\папка родной язык\фото\IMG_20210312_10292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877551"/>
            <a:ext cx="2448272" cy="902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User\Desktop\папка родной язык\фото\IMG_20210312_10292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217" y="1779662"/>
            <a:ext cx="2480632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User\Desktop\папка родной язык\фото\IMG_20210312_10595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779662"/>
            <a:ext cx="2473329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User\Desktop\папка родной язык\фото\IMG_20210312_10350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779662"/>
            <a:ext cx="2451306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User\Desktop\IMG_20210322_09304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2715767"/>
            <a:ext cx="2448271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User\Desktop\папка родной язык\фото\IMG_20210322_100928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922" y="2715768"/>
            <a:ext cx="2470295" cy="936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C:\Users\User\Desktop\папка родной язык\фото\IMG_20210322_104130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839" y="2715768"/>
            <a:ext cx="2440010" cy="1008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C:\Users\User\Desktop\IMG_20210322_091708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3655499"/>
            <a:ext cx="2451305" cy="100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User\Desktop\IMG_20210322_092805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923" y="3628322"/>
            <a:ext cx="2460936" cy="1031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User\Desktop\IMG_20210322_092110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3655499"/>
            <a:ext cx="2638656" cy="1004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26205"/>
            <a:ext cx="8352928" cy="288323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Развлечение  «Масленичные забавы»</a:t>
            </a: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Староильдеряковский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491630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4-конечная звезда 9"/>
          <p:cNvSpPr/>
          <p:nvPr/>
        </p:nvSpPr>
        <p:spPr>
          <a:xfrm>
            <a:off x="1475656" y="814528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275856" y="1995686"/>
            <a:ext cx="28803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детском саду в духе русских народных традиций прошёл праздник Масленица . Дети приняли участие, где с большим удовольствием играли в различные игры, танцевали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водили хороводы, угощались блинами.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20" name="Рисунок 19" descr="C:\Users\User\AppData\Local\Microsoft\Windows\Temporary Internet Files\Content.Word\IMG_20210312_1047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18716"/>
            <a:ext cx="1986939" cy="133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User\Desktop\папка родной язык\фото\IMG_20210312_10270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776" y="765477"/>
            <a:ext cx="1743919" cy="1172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User\Desktop\папка родной язык\фото\IMG_20210312_10292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44" y="2688183"/>
            <a:ext cx="2086456" cy="1186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C:\Users\User\Desktop\папка родной язык\фото\IMG_20210312_10595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39902"/>
            <a:ext cx="1995636" cy="143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User\Desktop\папка родной язык\фото\IMG_20210312_10350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00" y="2355726"/>
            <a:ext cx="1811020" cy="2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C:\Users\User\Desktop\папка родной язык\фото\IMG_20210312_102857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374" y="4083918"/>
            <a:ext cx="996538" cy="10907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«Масленичная неделя»</a:t>
            </a: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Староильдеряковский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64105" y="1491630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03848" y="1779662"/>
            <a:ext cx="30243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«Масленочной недели» в детском саду прошли мероприятия: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А, мы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масленицу встречаем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поделок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Кукла-масленица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tt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t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Папка –передвижка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Широкая Масленица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tt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 descr="C:\Users\User\Desktop\папка родной язык\фото\IMG_20210322_10092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529" y="941512"/>
            <a:ext cx="2375233" cy="117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User\Desktop\IMG_20210322_09304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63838"/>
            <a:ext cx="2524578" cy="1650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User\Desktop\IMG_20210322_09280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38488"/>
            <a:ext cx="2181225" cy="1375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User\Desktop\IMG_20210322_13150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95061"/>
            <a:ext cx="1722599" cy="2189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69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26205"/>
            <a:ext cx="8183252" cy="677393"/>
          </a:xfrm>
        </p:spPr>
        <p:txBody>
          <a:bodyPr>
            <a:noAutofit/>
          </a:bodyPr>
          <a:lstStyle/>
          <a:p>
            <a:pPr algn="ctr"/>
            <a:r>
              <a:rPr lang="tt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Инсценировка народных потешек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75529" y="148983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Староильдеряковский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339752" y="1143755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131840" y="1779662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Котенька –коток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»</a:t>
            </a:r>
            <a:r>
              <a:rPr lang="tt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Курочка-рябушечка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Шалтар шалтар шак-шак,</a:t>
            </a:r>
          </a:p>
          <a:p>
            <a:pPr algn="ctr"/>
            <a:r>
              <a:rPr lang="tt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Антун </a:t>
            </a:r>
            <a:r>
              <a:rPr lang="tt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пырать </a:t>
            </a:r>
            <a:r>
              <a:rPr lang="tt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вестерсе...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20" name="Рисунок 19" descr="C:\Users\User\Desktop\IMG_20210322_0921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75606"/>
            <a:ext cx="2160240" cy="133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User\Desktop\IMG_20210322_0920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634" y="3291830"/>
            <a:ext cx="2330773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User\Desktop\IMG_20210322_09170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9863"/>
            <a:ext cx="2376264" cy="1224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921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69359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сельскую библиотеку</a:t>
            </a: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Староильдеряковский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491630"/>
            <a:ext cx="4063280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275856" y="1987555"/>
            <a:ext cx="30243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«Года родных языков и народного единства» воспитанники детского сада посетили сельскую библиотеку.  Библиотекарь Глазкова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Познакомила детей с произведениями детских чувашских писателей и поэтов.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20" name="Рисунок 19" descr="C:\Users\User\Desktop\папка родной язык\фото\IMG_20210322_1040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859" y="1354961"/>
            <a:ext cx="1457972" cy="1432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User\Desktop\папка родной язык\фото\IMG_20210322_10413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9622"/>
            <a:ext cx="1656184" cy="1183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User\Desktop\папка родной язык\фото\IMG_20210322_10443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70076"/>
            <a:ext cx="1656184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C:\Users\User\Desktop\папка родной язык\фото\IMG_20210322_1055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62164"/>
            <a:ext cx="2386608" cy="11616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6734490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3182</TotalTime>
  <Words>165</Words>
  <Application>Microsoft Office PowerPoint</Application>
  <PresentationFormat>Экран (16:9)</PresentationFormat>
  <Paragraphs>25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2_Тема Office</vt:lpstr>
      <vt:lpstr>ФОТОРЕПОРТАЖ</vt:lpstr>
      <vt:lpstr>Развлечение  «Масленичные забавы»</vt:lpstr>
      <vt:lpstr>«Масленичная неделя»</vt:lpstr>
      <vt:lpstr>Инсценировка народных потешек   </vt:lpstr>
      <vt:lpstr>Экскурсия в сельскую библиотеку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420</cp:revision>
  <cp:lastPrinted>2021-02-01T07:48:05Z</cp:lastPrinted>
  <dcterms:created xsi:type="dcterms:W3CDTF">2015-10-13T08:15:21Z</dcterms:created>
  <dcterms:modified xsi:type="dcterms:W3CDTF">2021-03-22T10:44:37Z</dcterms:modified>
</cp:coreProperties>
</file>